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9;&#1090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image" Target="../media/image4.jpeg"/><Relationship Id="rId9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8126" y="0"/>
            <a:ext cx="9192126" cy="682228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Природные зоны России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3657600" cy="1219200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Урок окружающего мира 4 класс,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УМК «Школа России»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Зуева Елена Богдановна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9445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Животные Арктики.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8" name="Группа 6"/>
          <p:cNvGrpSpPr>
            <a:grpSpLocks/>
          </p:cNvGrpSpPr>
          <p:nvPr/>
        </p:nvGrpSpPr>
        <p:grpSpPr bwMode="auto">
          <a:xfrm>
            <a:off x="1295400" y="1219200"/>
            <a:ext cx="3429000" cy="2362200"/>
            <a:chOff x="179512" y="1052736"/>
            <a:chExt cx="4660776" cy="3960440"/>
          </a:xfrm>
        </p:grpSpPr>
        <p:pic>
          <p:nvPicPr>
            <p:cNvPr id="19" name="Рисунок 2" descr="D:\Надя\Уроки\Природоведение\Природные зоны 4класс\конкурс\арктика\00018629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2" y="1052736"/>
              <a:ext cx="4660776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323352" y="1196752"/>
              <a:ext cx="2592848" cy="96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/>
                <a:t>тюлень</a:t>
              </a:r>
            </a:p>
          </p:txBody>
        </p:sp>
      </p:grpSp>
      <p:pic>
        <p:nvPicPr>
          <p:cNvPr id="21" name="Picture 16" descr="1187017491_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1219200"/>
            <a:ext cx="3482975" cy="229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10"/>
          <p:cNvGrpSpPr>
            <a:grpSpLocks/>
          </p:cNvGrpSpPr>
          <p:nvPr/>
        </p:nvGrpSpPr>
        <p:grpSpPr bwMode="auto">
          <a:xfrm>
            <a:off x="2438400" y="3886200"/>
            <a:ext cx="4191000" cy="2616200"/>
            <a:chOff x="674373" y="3212976"/>
            <a:chExt cx="4176464" cy="2664296"/>
          </a:xfrm>
        </p:grpSpPr>
        <p:pic>
          <p:nvPicPr>
            <p:cNvPr id="23" name="Рисунок 31" descr="сканирование000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4373" y="3212976"/>
              <a:ext cx="4176464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809354" y="5155849"/>
              <a:ext cx="4033543" cy="665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/>
                <a:t>белый медведь</a:t>
              </a:r>
            </a:p>
          </p:txBody>
        </p:sp>
      </p:grp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308850" y="1268413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Морж</a:t>
            </a: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391400" y="5486400"/>
            <a:ext cx="990600" cy="9906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0207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Тундра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0517.mpg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7667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7921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тундры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lishaini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96975"/>
            <a:ext cx="4250088" cy="460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0013-018-JAgel-olenij-mok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295400"/>
            <a:ext cx="4198937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24000" y="6019800"/>
            <a:ext cx="2905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Лишайники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172200" y="5943600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Comic Sans MS" pitchFamily="66" charset="0"/>
              </a:rPr>
              <a:t>Мхи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тундры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17500" y="758825"/>
            <a:ext cx="3521075" cy="3351028"/>
            <a:chOff x="232468" y="786542"/>
            <a:chExt cx="3521075" cy="3350159"/>
          </a:xfrm>
        </p:grpSpPr>
        <p:pic>
          <p:nvPicPr>
            <p:cNvPr id="7" name="Содержимое 6" descr="whortleberry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2468" y="786542"/>
              <a:ext cx="3521075" cy="264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251520" y="3428999"/>
              <a:ext cx="2482848" cy="707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голубика</a:t>
              </a:r>
            </a:p>
          </p:txBody>
        </p:sp>
      </p:grp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1582738" y="1579563"/>
            <a:ext cx="5656262" cy="3643106"/>
            <a:chOff x="1835696" y="1628800"/>
            <a:chExt cx="5656239" cy="3642046"/>
          </a:xfrm>
        </p:grpSpPr>
        <p:pic>
          <p:nvPicPr>
            <p:cNvPr id="10" name="Рисунок 7" descr="0_94c5_ed50f99c_XL.jpe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81941" y="1628800"/>
              <a:ext cx="3809994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835696" y="4563166"/>
              <a:ext cx="2684451" cy="70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морошка</a:t>
              </a:r>
            </a:p>
          </p:txBody>
        </p:sp>
      </p:grpSp>
      <p:grpSp>
        <p:nvGrpSpPr>
          <p:cNvPr id="12" name="Группа 12"/>
          <p:cNvGrpSpPr>
            <a:grpSpLocks/>
          </p:cNvGrpSpPr>
          <p:nvPr/>
        </p:nvGrpSpPr>
        <p:grpSpPr bwMode="auto">
          <a:xfrm>
            <a:off x="2484438" y="3875088"/>
            <a:ext cx="6408737" cy="2565400"/>
            <a:chOff x="2483768" y="3875640"/>
            <a:chExt cx="6408712" cy="2565502"/>
          </a:xfrm>
        </p:grpSpPr>
        <p:pic>
          <p:nvPicPr>
            <p:cNvPr id="13" name="Рисунок 6" descr="08_brusnika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76056" y="3875640"/>
              <a:ext cx="3816424" cy="256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2483768" y="5733256"/>
              <a:ext cx="244827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брусника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72400" cy="8683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Животные тундры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500563" y="1557338"/>
            <a:ext cx="223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Северный олень</a:t>
            </a:r>
          </a:p>
        </p:txBody>
      </p:sp>
      <p:pic>
        <p:nvPicPr>
          <p:cNvPr id="11" name="Picture 15" descr="SnowWhiteArcticFox6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933825"/>
            <a:ext cx="410368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268538" y="44370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Писец</a:t>
            </a: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620000" y="5486400"/>
            <a:ext cx="914400" cy="914400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0" y="914400"/>
            <a:ext cx="4324350" cy="3387725"/>
            <a:chOff x="107504" y="1268760"/>
            <a:chExt cx="4536504" cy="3384376"/>
          </a:xfrm>
        </p:grpSpPr>
        <p:pic>
          <p:nvPicPr>
            <p:cNvPr id="7" name="Рисунок 2" descr="D:\Надя\Уроки\Природоведение\Природные зоны 4класс\конкурс\тундра\5de0021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7504" y="1268760"/>
              <a:ext cx="4536504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79115" y="1340147"/>
              <a:ext cx="3024336" cy="1340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</a:rPr>
                <a:t>Полярная  сова</a:t>
              </a:r>
            </a:p>
          </p:txBody>
        </p:sp>
      </p:grpSp>
      <p:pic>
        <p:nvPicPr>
          <p:cNvPr id="9" name="Picture 13" descr="fin-z-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990600"/>
            <a:ext cx="45593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9445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Зона лесов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8" descr="3e0ea327d6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7360179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144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леса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609600" y="914400"/>
            <a:ext cx="4724400" cy="4164013"/>
            <a:chOff x="107504" y="920283"/>
            <a:chExt cx="4680520" cy="4164270"/>
          </a:xfrm>
        </p:grpSpPr>
        <p:pic>
          <p:nvPicPr>
            <p:cNvPr id="7" name="Рисунок 6" descr="104e09ca292611545296bf503a6_prev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7504" y="920283"/>
              <a:ext cx="4680520" cy="345638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179512" y="4376667"/>
              <a:ext cx="33843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лиственница</a:t>
              </a:r>
            </a:p>
          </p:txBody>
        </p:sp>
      </p:grp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4648200" y="2743200"/>
            <a:ext cx="4270375" cy="3709988"/>
            <a:chOff x="242554" y="-93784"/>
            <a:chExt cx="4680520" cy="4092894"/>
          </a:xfrm>
        </p:grpSpPr>
        <p:pic>
          <p:nvPicPr>
            <p:cNvPr id="10" name="Рисунок 5" descr="kedrach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2554" y="753124"/>
              <a:ext cx="4680520" cy="324598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3025387" y="-93784"/>
              <a:ext cx="1727276" cy="78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кедр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00600" y="228600"/>
            <a:ext cx="41910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Животные леса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152400" y="304800"/>
            <a:ext cx="4464050" cy="2952750"/>
            <a:chOff x="107504" y="404664"/>
            <a:chExt cx="4320480" cy="3024336"/>
          </a:xfrm>
        </p:grpSpPr>
        <p:pic>
          <p:nvPicPr>
            <p:cNvPr id="7" name="Рисунок 2" descr="D:\Надя\Уроки\Природоведение\Природные зоны 4класс\конкурс\лес\PPIC005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7504" y="404664"/>
              <a:ext cx="432048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181253" y="541247"/>
              <a:ext cx="1584074" cy="71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белка</a:t>
              </a:r>
            </a:p>
          </p:txBody>
        </p:sp>
      </p:grpSp>
      <p:grpSp>
        <p:nvGrpSpPr>
          <p:cNvPr id="9" name="Группа 10"/>
          <p:cNvGrpSpPr>
            <a:grpSpLocks/>
          </p:cNvGrpSpPr>
          <p:nvPr/>
        </p:nvGrpSpPr>
        <p:grpSpPr bwMode="auto">
          <a:xfrm>
            <a:off x="5562600" y="1219200"/>
            <a:ext cx="3340100" cy="4176712"/>
            <a:chOff x="5174950" y="1123293"/>
            <a:chExt cx="3340027" cy="4176464"/>
          </a:xfrm>
        </p:grpSpPr>
        <p:pic>
          <p:nvPicPr>
            <p:cNvPr id="10" name="Рисунок 3" descr="D:\Надя\Уроки\Природоведение\Природные зоны 4класс\конкурс\лес\042019B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74950" y="1123293"/>
              <a:ext cx="3340027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5220072" y="1412776"/>
              <a:ext cx="17281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рысь</a:t>
              </a:r>
            </a:p>
          </p:txBody>
        </p:sp>
      </p:grpSp>
      <p:grpSp>
        <p:nvGrpSpPr>
          <p:cNvPr id="12" name="Группа 12"/>
          <p:cNvGrpSpPr>
            <a:grpSpLocks/>
          </p:cNvGrpSpPr>
          <p:nvPr/>
        </p:nvGrpSpPr>
        <p:grpSpPr bwMode="auto">
          <a:xfrm>
            <a:off x="762000" y="3505200"/>
            <a:ext cx="4535487" cy="2857500"/>
            <a:chOff x="689179" y="3886026"/>
            <a:chExt cx="4320480" cy="2857958"/>
          </a:xfrm>
        </p:grpSpPr>
        <p:pic>
          <p:nvPicPr>
            <p:cNvPr id="13" name="Рисунок 4" descr="D:\Надя\Уроки\Природоведение\Природные зоны 4класс\конкурс\лес\0001576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9179" y="3886026"/>
              <a:ext cx="4320480" cy="2857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831330" y="3886026"/>
              <a:ext cx="2375735" cy="76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>
                  <a:latin typeface="Comic Sans MS" pitchFamily="66" charset="0"/>
                </a:rPr>
                <a:t>медведь</a:t>
              </a:r>
            </a:p>
          </p:txBody>
        </p:sp>
      </p:grp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7467600" y="5715000"/>
            <a:ext cx="914400" cy="8382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8683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Степь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8" descr="dc52ffcd4c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7391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9906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степи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762000" y="1125538"/>
            <a:ext cx="4241800" cy="4776787"/>
            <a:chOff x="422945" y="1323211"/>
            <a:chExt cx="3284959" cy="4354967"/>
          </a:xfrm>
        </p:grpSpPr>
        <p:pic>
          <p:nvPicPr>
            <p:cNvPr id="7" name="Рисунок 3" descr="D:\Надя\Уроки\Природоведение\Природные зоны 4класс\конкурс\степи\st_letn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945" y="1323211"/>
              <a:ext cx="3257550" cy="304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67076" y="4482697"/>
              <a:ext cx="3240828" cy="119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>
                  <a:latin typeface="Comic Sans MS" pitchFamily="66" charset="0"/>
                </a:rPr>
                <a:t>цветущие </a:t>
              </a:r>
            </a:p>
            <a:p>
              <a:pPr algn="ctr"/>
              <a:r>
                <a:rPr lang="ru-RU" sz="4000" dirty="0">
                  <a:latin typeface="Comic Sans MS" pitchFamily="66" charset="0"/>
                </a:rPr>
                <a:t>травы</a:t>
              </a:r>
            </a:p>
          </p:txBody>
        </p:sp>
      </p:grp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5029200" y="2286000"/>
            <a:ext cx="3816350" cy="4314825"/>
            <a:chOff x="467544" y="1196752"/>
            <a:chExt cx="3477682" cy="3745060"/>
          </a:xfrm>
        </p:grpSpPr>
        <p:pic>
          <p:nvPicPr>
            <p:cNvPr id="10" name="Рисунок 2" descr="D:\Надя\Уроки\Природоведение\Природные зоны 4класс\конкурс\степи\ковыль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7544" y="1196752"/>
              <a:ext cx="3343275" cy="296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994115" y="4332792"/>
              <a:ext cx="2951111" cy="60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>
                  <a:latin typeface="Comic Sans MS" pitchFamily="66" charset="0"/>
                </a:rPr>
                <a:t>ковыль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План урока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Повторение пройденного материала.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Определение темы и цели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С севера на юг.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Знакомство с природными зонами России.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Закрепление  пройденного материала.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Домашнее задание.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9351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Животные степи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2" name="Группа 6"/>
          <p:cNvGrpSpPr>
            <a:grpSpLocks/>
          </p:cNvGrpSpPr>
          <p:nvPr/>
        </p:nvGrpSpPr>
        <p:grpSpPr bwMode="auto">
          <a:xfrm>
            <a:off x="152400" y="381000"/>
            <a:ext cx="4249738" cy="3743325"/>
            <a:chOff x="251520" y="1087040"/>
            <a:chExt cx="3765066" cy="2880287"/>
          </a:xfrm>
        </p:grpSpPr>
        <p:pic>
          <p:nvPicPr>
            <p:cNvPr id="13" name="Рисунок 2" descr="D:\Надя\Уроки\Природоведение\Природные зоны 4класс\конкурс\степи\тушканчик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520" y="1087040"/>
              <a:ext cx="3765066" cy="232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251520" y="3427426"/>
              <a:ext cx="2952138" cy="53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тушканчик</a:t>
              </a:r>
            </a:p>
          </p:txBody>
        </p:sp>
      </p:grp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2133600" y="3200400"/>
            <a:ext cx="6732587" cy="3463925"/>
            <a:chOff x="2411760" y="2924944"/>
            <a:chExt cx="6013301" cy="3147131"/>
          </a:xfrm>
        </p:grpSpPr>
        <p:pic>
          <p:nvPicPr>
            <p:cNvPr id="16" name="Рисунок 3" descr="D:\Надя\Уроки\Природоведение\Природные зоны 4класс\конкурс\степи\PPIC0055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83968" y="2924944"/>
              <a:ext cx="4141093" cy="288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2411760" y="5434572"/>
              <a:ext cx="2484155" cy="637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змеи</a:t>
              </a:r>
            </a:p>
          </p:txBody>
        </p:sp>
      </p:grp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153400" y="381000"/>
            <a:ext cx="762000" cy="838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9445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Пустыня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8" descr="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8181" y="1447799"/>
            <a:ext cx="736053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пустыни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179388" y="836613"/>
            <a:ext cx="4608512" cy="3978275"/>
            <a:chOff x="179513" y="836712"/>
            <a:chExt cx="4320480" cy="3672881"/>
          </a:xfrm>
        </p:grpSpPr>
        <p:pic>
          <p:nvPicPr>
            <p:cNvPr id="6" name="Рисунок 2" descr="C:\Documents and Settings\ввв.B0DF79BCFBC24C6\Мои документы\Мои рисунки\saksaul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9513" y="836712"/>
              <a:ext cx="4320480" cy="285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187079" y="3861783"/>
              <a:ext cx="3025676" cy="647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саксаул</a:t>
              </a:r>
            </a:p>
          </p:txBody>
        </p:sp>
      </p:grpSp>
      <p:pic>
        <p:nvPicPr>
          <p:cNvPr id="8" name="Picture 13" descr="0_7628f_bccb0f84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2997200"/>
            <a:ext cx="53641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292724" y="1557338"/>
            <a:ext cx="255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Comic Sans MS" pitchFamily="66" charset="0"/>
              </a:rPr>
              <a:t>Верблюжья колючка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0"/>
            <a:ext cx="6705600" cy="8683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Животные пустыни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107950" y="908050"/>
            <a:ext cx="4535488" cy="4060824"/>
            <a:chOff x="107504" y="908720"/>
            <a:chExt cx="4370865" cy="3956732"/>
          </a:xfrm>
        </p:grpSpPr>
        <p:pic>
          <p:nvPicPr>
            <p:cNvPr id="6" name="Рисунок 2" descr="D:\Надя\Уроки\Природоведение\Природные зоны 4класс\конкурс\пустыни\5de0023.bmp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7504" y="908720"/>
              <a:ext cx="4370865" cy="3028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178419" y="4181764"/>
              <a:ext cx="2593146" cy="68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верблюд</a:t>
              </a:r>
            </a:p>
          </p:txBody>
        </p:sp>
      </p:grp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4284663" y="2420938"/>
            <a:ext cx="5040312" cy="3983037"/>
            <a:chOff x="4387457" y="2564904"/>
            <a:chExt cx="4937071" cy="3839691"/>
          </a:xfrm>
        </p:grpSpPr>
        <p:pic>
          <p:nvPicPr>
            <p:cNvPr id="9" name="Рисунок 3" descr="D:\Надя\Уроки\Природоведение\Природные зоны 4класс\конкурс\пустыни\comodo.bmp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387457" y="3284984"/>
              <a:ext cx="4566948" cy="31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516229" y="2564904"/>
              <a:ext cx="2808299" cy="67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dirty="0">
                  <a:latin typeface="Comic Sans MS" pitchFamily="66" charset="0"/>
                </a:rPr>
                <a:t>варан</a:t>
              </a:r>
            </a:p>
          </p:txBody>
        </p:sp>
      </p:grp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001000" y="533400"/>
            <a:ext cx="762000" cy="7620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План изучения природной зоны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Название, изображение на карте.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Особенности природы (условия неживой природы, живые существа, взаимосвязи в природе).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Использование природы данной зоны человеком.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Экологические проблемы и охрана природы.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Домашнее задание: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4572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Учебник, стр.71 – 75,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читать, отвечать на</a:t>
            </a: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вопросы</a:t>
            </a:r>
          </a:p>
          <a:p>
            <a:pPr>
              <a:buNone/>
            </a:pPr>
            <a:endParaRPr lang="ru-RU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Comic Sans MS" pitchFamily="66" charset="0"/>
              </a:rPr>
              <a:t>Р.Т. Стр.38, № 4, 5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" name="Picture 4" descr="NOTEPA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14600"/>
            <a:ext cx="2810866" cy="39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3000" y="304800"/>
            <a:ext cx="7543800" cy="28956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600" dirty="0" smtClean="0">
                <a:latin typeface="Comic Sans MS" pitchFamily="66" charset="0"/>
              </a:rPr>
              <a:t>Сегодня на уроке я узнал ...</a:t>
            </a:r>
          </a:p>
          <a:p>
            <a:pPr marL="514350" indent="-514350">
              <a:buNone/>
            </a:pPr>
            <a:r>
              <a:rPr lang="ru-RU" sz="3600" dirty="0" smtClean="0">
                <a:latin typeface="Comic Sans MS" pitchFamily="66" charset="0"/>
              </a:rPr>
              <a:t>Урок был интересный, потому что …</a:t>
            </a:r>
          </a:p>
          <a:p>
            <a:pPr marL="514350" indent="-514350">
              <a:buNone/>
            </a:pPr>
            <a:r>
              <a:rPr lang="ru-RU" sz="3600" dirty="0" smtClean="0">
                <a:latin typeface="Comic Sans MS" pitchFamily="66" charset="0"/>
              </a:rPr>
              <a:t>Нас следующем уроке я бы хотел узнать о … 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6" name="Picture 2" descr="MMAG00317_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07194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1295400"/>
            <a:ext cx="7200000" cy="144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2" descr="MMj0288928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267200"/>
            <a:ext cx="2357454" cy="21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Повторение пройденного материала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Самостоятельное повторение по учебнику стр.60 – 70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Работа с тестом (можно использовать Физическую карту России).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  <a:hlinkClick r:id="rId3" action="ppaction://hlinkfile"/>
              </a:rPr>
              <a:t>Проверка теста.</a:t>
            </a:r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dirty="0" smtClean="0"/>
              <a:t>Работа со шмуцтитулом.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Стр. 57, учебник.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Почитайте, чему мы будем учиться, изучая этот раздел.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Определите, чему мы уже научились.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Comic Sans MS" pitchFamily="66" charset="0"/>
              </a:rPr>
              <a:t>На какой вопрос мы должны будем с вами ответить?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543800" cy="23622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Почему происходит смена природных зон?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Природные зоны России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Карта мира 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4800600" cy="4876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248400" y="1295400"/>
            <a:ext cx="2432050" cy="579438"/>
            <a:chOff x="5579049" y="1383789"/>
            <a:chExt cx="2883914" cy="579437"/>
          </a:xfrm>
        </p:grpSpPr>
        <p:sp>
          <p:nvSpPr>
            <p:cNvPr id="7" name="Прямоуг. 9"/>
            <p:cNvSpPr>
              <a:spLocks noChangeArrowheads="1"/>
            </p:cNvSpPr>
            <p:nvPr/>
          </p:nvSpPr>
          <p:spPr bwMode="auto">
            <a:xfrm>
              <a:off x="5579049" y="1383789"/>
              <a:ext cx="503237" cy="43180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Прямоуг. 10"/>
            <p:cNvSpPr>
              <a:spLocks noChangeArrowheads="1"/>
            </p:cNvSpPr>
            <p:nvPr/>
          </p:nvSpPr>
          <p:spPr bwMode="auto">
            <a:xfrm>
              <a:off x="6269611" y="1383789"/>
              <a:ext cx="219335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3200" b="1" dirty="0">
                  <a:solidFill>
                    <a:srgbClr val="000000"/>
                  </a:solidFill>
                  <a:latin typeface="Comic Sans MS" pitchFamily="66" charset="0"/>
                  <a:hlinkClick r:id="rId5" action="ppaction://hlinksldjump"/>
                </a:rPr>
                <a:t>Арктика</a:t>
              </a:r>
              <a:endParaRPr lang="ru-RU" sz="3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248400" y="1981200"/>
            <a:ext cx="2433637" cy="579438"/>
            <a:chOff x="5579049" y="2085464"/>
            <a:chExt cx="2737367" cy="579437"/>
          </a:xfrm>
        </p:grpSpPr>
        <p:sp>
          <p:nvSpPr>
            <p:cNvPr id="10" name="Прямоуг. 11"/>
            <p:cNvSpPr>
              <a:spLocks noChangeArrowheads="1"/>
            </p:cNvSpPr>
            <p:nvPr/>
          </p:nvSpPr>
          <p:spPr bwMode="auto">
            <a:xfrm>
              <a:off x="5579049" y="2102926"/>
              <a:ext cx="503237" cy="431800"/>
            </a:xfrm>
            <a:prstGeom prst="rect">
              <a:avLst/>
            </a:prstGeom>
            <a:solidFill>
              <a:srgbClr val="666699">
                <a:alpha val="8392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Прямоуг. 15"/>
            <p:cNvSpPr>
              <a:spLocks noChangeArrowheads="1"/>
            </p:cNvSpPr>
            <p:nvPr/>
          </p:nvSpPr>
          <p:spPr bwMode="auto">
            <a:xfrm>
              <a:off x="6280724" y="2085464"/>
              <a:ext cx="203569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3200" b="1" dirty="0">
                  <a:solidFill>
                    <a:srgbClr val="000000"/>
                  </a:solidFill>
                  <a:latin typeface="Comic Sans MS" pitchFamily="66" charset="0"/>
                  <a:hlinkClick r:id="rId6" action="ppaction://hlinksldjump"/>
                </a:rPr>
                <a:t>Тундра</a:t>
              </a:r>
              <a:endParaRPr lang="ru-RU" sz="3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6096000" y="2743200"/>
            <a:ext cx="3048000" cy="523220"/>
            <a:chOff x="5579049" y="2805986"/>
            <a:chExt cx="3241423" cy="523735"/>
          </a:xfrm>
        </p:grpSpPr>
        <p:sp>
          <p:nvSpPr>
            <p:cNvPr id="13" name="Прямоуг. 13"/>
            <p:cNvSpPr>
              <a:spLocks noChangeArrowheads="1"/>
            </p:cNvSpPr>
            <p:nvPr/>
          </p:nvSpPr>
          <p:spPr bwMode="auto">
            <a:xfrm>
              <a:off x="5579049" y="2832382"/>
              <a:ext cx="503237" cy="431800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Прямоуг. 17"/>
            <p:cNvSpPr>
              <a:spLocks noChangeArrowheads="1"/>
            </p:cNvSpPr>
            <p:nvPr/>
          </p:nvSpPr>
          <p:spPr bwMode="auto">
            <a:xfrm>
              <a:off x="6299200" y="2805986"/>
              <a:ext cx="2521272" cy="52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2800" b="1" dirty="0">
                  <a:solidFill>
                    <a:srgbClr val="000000"/>
                  </a:solidFill>
                  <a:latin typeface="Comic Sans MS" pitchFamily="66" charset="0"/>
                  <a:hlinkClick r:id="rId7" action="ppaction://hlinksldjump"/>
                </a:rPr>
                <a:t>Зона лесов</a:t>
              </a:r>
              <a:endParaRPr lang="ru-RU" sz="28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6248400" y="3657600"/>
            <a:ext cx="2503487" cy="579438"/>
            <a:chOff x="5579049" y="3489881"/>
            <a:chExt cx="2883914" cy="579438"/>
          </a:xfrm>
        </p:grpSpPr>
        <p:sp>
          <p:nvSpPr>
            <p:cNvPr id="16" name="Прямоуг. 14"/>
            <p:cNvSpPr>
              <a:spLocks noChangeArrowheads="1"/>
            </p:cNvSpPr>
            <p:nvPr/>
          </p:nvSpPr>
          <p:spPr bwMode="auto">
            <a:xfrm>
              <a:off x="5579049" y="3573016"/>
              <a:ext cx="503237" cy="431800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Прямоуг. 18"/>
            <p:cNvSpPr>
              <a:spLocks noChangeArrowheads="1"/>
            </p:cNvSpPr>
            <p:nvPr/>
          </p:nvSpPr>
          <p:spPr bwMode="auto">
            <a:xfrm>
              <a:off x="6299200" y="3489881"/>
              <a:ext cx="21637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3200" b="1" dirty="0">
                  <a:solidFill>
                    <a:srgbClr val="000000"/>
                  </a:solidFill>
                  <a:latin typeface="Comic Sans MS" pitchFamily="66" charset="0"/>
                  <a:hlinkClick r:id="rId8" action="ppaction://hlinksldjump"/>
                </a:rPr>
                <a:t>Степь</a:t>
              </a:r>
              <a:endParaRPr lang="ru-RU" sz="3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6248400" y="4495800"/>
            <a:ext cx="2616200" cy="579438"/>
            <a:chOff x="5579049" y="4219277"/>
            <a:chExt cx="2996178" cy="579438"/>
          </a:xfrm>
        </p:grpSpPr>
        <p:sp>
          <p:nvSpPr>
            <p:cNvPr id="19" name="Прямоуг. 12"/>
            <p:cNvSpPr>
              <a:spLocks noChangeArrowheads="1"/>
            </p:cNvSpPr>
            <p:nvPr/>
          </p:nvSpPr>
          <p:spPr bwMode="auto">
            <a:xfrm>
              <a:off x="5579049" y="4293890"/>
              <a:ext cx="503065" cy="4302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20" name="Прямоуг. 18"/>
            <p:cNvSpPr>
              <a:spLocks noChangeArrowheads="1"/>
            </p:cNvSpPr>
            <p:nvPr/>
          </p:nvSpPr>
          <p:spPr bwMode="auto">
            <a:xfrm>
              <a:off x="6299200" y="4219277"/>
              <a:ext cx="227602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3200" b="1" dirty="0">
                  <a:solidFill>
                    <a:srgbClr val="000000"/>
                  </a:solidFill>
                  <a:latin typeface="Comic Sans MS" pitchFamily="66" charset="0"/>
                  <a:hlinkClick r:id="rId9" action="ppaction://hlinksldjump"/>
                </a:rPr>
                <a:t>Пустыня</a:t>
              </a:r>
              <a:endParaRPr lang="ru-RU" sz="32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Солнце – источник света и тепла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200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Земля имеет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форму шара,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поэтому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нагревается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солнцем в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разных местах</a:t>
            </a:r>
          </a:p>
          <a:p>
            <a:pPr>
              <a:buNone/>
            </a:pPr>
            <a:r>
              <a:rPr lang="ru-RU" sz="3200" kern="0" dirty="0" smtClean="0">
                <a:solidFill>
                  <a:srgbClr val="000000"/>
                </a:solidFill>
                <a:latin typeface="Comic Sans MS" pitchFamily="66" charset="0"/>
              </a:rPr>
              <a:t>по-разному.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8" name="Объект 6" descr="Солнце-источник света и тепл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9600" y="1676400"/>
            <a:ext cx="5075238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Зона арктических пустынь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" name="Picture 9" descr="arktik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295400"/>
            <a:ext cx="7010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Документы\Зуева Е.Б\4 класс\окр. мир\Природные зоны\1-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8"/>
            <a:ext cx="9144000" cy="678656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86836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Растительность Арктики.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5" descr="0021-061-Poljarnyj-ma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219200"/>
            <a:ext cx="39100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0021-060-Poljarnyj-m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196975"/>
            <a:ext cx="374332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1600" y="4114800"/>
            <a:ext cx="3587750" cy="23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62200" y="1219200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Comic Sans MS" pitchFamily="66" charset="0"/>
              </a:rPr>
              <a:t>Камнеломка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62600" y="1219200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Comic Sans MS" pitchFamily="66" charset="0"/>
              </a:rPr>
              <a:t>Полярный мак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67400" y="5105400"/>
            <a:ext cx="259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Мхи и лишайники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295</Words>
  <PresentationFormat>Экран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Природные зоны России</vt:lpstr>
      <vt:lpstr>План урока</vt:lpstr>
      <vt:lpstr>Повторение пройденного материала</vt:lpstr>
      <vt:lpstr>Работа со шмуцтитулом.</vt:lpstr>
      <vt:lpstr>Почему происходит смена природных зон?</vt:lpstr>
      <vt:lpstr>Природные зоны России</vt:lpstr>
      <vt:lpstr>Солнце – источник света и тепла</vt:lpstr>
      <vt:lpstr>Зона арктических пустынь</vt:lpstr>
      <vt:lpstr>Растительность Арктики.</vt:lpstr>
      <vt:lpstr>Животные Арктики.</vt:lpstr>
      <vt:lpstr>Тундра </vt:lpstr>
      <vt:lpstr>Растительность тундры</vt:lpstr>
      <vt:lpstr>Растительность тундры</vt:lpstr>
      <vt:lpstr>Животные тундры</vt:lpstr>
      <vt:lpstr>Зона лесов</vt:lpstr>
      <vt:lpstr>Растительность леса</vt:lpstr>
      <vt:lpstr>Животные леса</vt:lpstr>
      <vt:lpstr>Степь </vt:lpstr>
      <vt:lpstr>Растительность степи</vt:lpstr>
      <vt:lpstr>Животные степи</vt:lpstr>
      <vt:lpstr>Пустыня </vt:lpstr>
      <vt:lpstr>Растительность пустыни</vt:lpstr>
      <vt:lpstr>Животные пустыни</vt:lpstr>
      <vt:lpstr>План изучения природной зоны</vt:lpstr>
      <vt:lpstr>Домашнее задание: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Александр</dc:creator>
  <cp:lastModifiedBy>Admin</cp:lastModifiedBy>
  <cp:revision>51</cp:revision>
  <dcterms:created xsi:type="dcterms:W3CDTF">2014-12-01T07:40:57Z</dcterms:created>
  <dcterms:modified xsi:type="dcterms:W3CDTF">2014-12-11T22:19:21Z</dcterms:modified>
</cp:coreProperties>
</file>